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44" r:id="rId4"/>
    <p:sldMasterId id="2147483756" r:id="rId5"/>
  </p:sldMasterIdLst>
  <p:notesMasterIdLst>
    <p:notesMasterId r:id="rId56"/>
  </p:notesMasterIdLst>
  <p:sldIdLst>
    <p:sldId id="302" r:id="rId6"/>
    <p:sldId id="408" r:id="rId7"/>
    <p:sldId id="409" r:id="rId8"/>
    <p:sldId id="412" r:id="rId9"/>
    <p:sldId id="413" r:id="rId10"/>
    <p:sldId id="295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4" r:id="rId19"/>
    <p:sldId id="315" r:id="rId20"/>
    <p:sldId id="316" r:id="rId21"/>
    <p:sldId id="317" r:id="rId22"/>
    <p:sldId id="312" r:id="rId23"/>
    <p:sldId id="313" r:id="rId24"/>
    <p:sldId id="318" r:id="rId25"/>
    <p:sldId id="319" r:id="rId26"/>
    <p:sldId id="320" r:id="rId27"/>
    <p:sldId id="321" r:id="rId28"/>
    <p:sldId id="345" r:id="rId29"/>
    <p:sldId id="346" r:id="rId30"/>
    <p:sldId id="396" r:id="rId31"/>
    <p:sldId id="397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98" r:id="rId40"/>
    <p:sldId id="330" r:id="rId41"/>
    <p:sldId id="399" r:id="rId42"/>
    <p:sldId id="332" r:id="rId43"/>
    <p:sldId id="347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99"/>
    <a:srgbClr val="FF33CC"/>
    <a:srgbClr val="CC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D84BE-BFCB-40EF-9EAD-88673561D397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F44B-3680-4C9D-9A2C-8E86A3EF2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7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2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9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1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5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48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4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5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24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3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73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8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30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9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15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93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4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310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40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96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5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56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50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2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363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938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642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701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32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814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093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40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688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742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65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334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0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16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91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01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152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1487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440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6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7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3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atin typeface="Segoe Print" panose="02000600000000000000" pitchFamily="2" charset="0"/>
              </a:rPr>
              <a:t>Learn Its – Step 11</a:t>
            </a:r>
            <a:endParaRPr lang="en-GB" sz="4800" b="1" dirty="0">
              <a:latin typeface="Segoe Print" panose="020006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710316" y="1675101"/>
            <a:ext cx="3948752" cy="4514017"/>
            <a:chOff x="5445453" y="2058729"/>
            <a:chExt cx="3948752" cy="4514017"/>
          </a:xfrm>
        </p:grpSpPr>
        <p:sp>
          <p:nvSpPr>
            <p:cNvPr id="32" name="Rounded Rectangle 31"/>
            <p:cNvSpPr/>
            <p:nvPr/>
          </p:nvSpPr>
          <p:spPr>
            <a:xfrm>
              <a:off x="5445456" y="5781176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1 - 5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45455" y="485466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1 - 10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5454" y="392268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Table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45454" y="299070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Jumbled Tables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445453" y="205872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Fact Family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7" name="Curved Right Arrow 36"/>
            <p:cNvSpPr/>
            <p:nvPr/>
          </p:nvSpPr>
          <p:spPr>
            <a:xfrm rot="10800000">
              <a:off x="8773233" y="5411170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 rot="10800000">
              <a:off x="8807349" y="2315275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Curved Right Arrow 41"/>
            <p:cNvSpPr/>
            <p:nvPr/>
          </p:nvSpPr>
          <p:spPr>
            <a:xfrm rot="10800000">
              <a:off x="8807349" y="3304909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Curved Right Arrow 42"/>
            <p:cNvSpPr/>
            <p:nvPr/>
          </p:nvSpPr>
          <p:spPr>
            <a:xfrm rot="10800000">
              <a:off x="8780054" y="4329213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7063579" y="1675101"/>
            <a:ext cx="2736378" cy="4615031"/>
          </a:xfrm>
          <a:prstGeom prst="round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1x4=4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2x4=8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3x4=12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4x4=16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5x4=20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6x4=24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7x4=28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8x4=32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9x4=36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10x4=40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11x4=44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12x4=48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5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36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271" y="408016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56792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36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11" name="Oval 10"/>
          <p:cNvSpPr/>
          <p:nvPr/>
        </p:nvSpPr>
        <p:spPr bwMode="auto">
          <a:xfrm>
            <a:off x="6942784" y="4654426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332180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28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559514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48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276">
            <a:off x="3390096" y="407389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48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472649" y="4668362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556"/>
            <a:chOff x="467544" y="3429000"/>
            <a:chExt cx="2798231" cy="2592116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44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5280615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397" y="5301036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353717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429325"/>
            <a:chOff x="467544" y="3429000"/>
            <a:chExt cx="2798231" cy="241226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44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61116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7064" y="5008098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4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5270" y="4970601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11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89507"/>
              </p:ext>
            </p:extLst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248128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27848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03712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516223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23992" y="101150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44330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48128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23992" y="2229213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3712" y="2250651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516223" y="2258902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7227508" y="282076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27848" y="282076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07656"/>
              </p:ext>
            </p:extLst>
          </p:nvPr>
        </p:nvGraphicFramePr>
        <p:xfrm>
          <a:off x="1703512" y="476673"/>
          <a:ext cx="8653706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53"/>
                <a:gridCol w="4326853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4x4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6x4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16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24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9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477774"/>
              </p:ext>
            </p:extLst>
          </p:nvPr>
        </p:nvGraphicFramePr>
        <p:xfrm>
          <a:off x="793376" y="476673"/>
          <a:ext cx="10058400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9x4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4x8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36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32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09757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28÷4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40÷4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10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00554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48÷4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16÷4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135024"/>
              </p:ext>
            </p:extLst>
          </p:nvPr>
        </p:nvGraphicFramePr>
        <p:xfrm>
          <a:off x="726140" y="476673"/>
          <a:ext cx="9631078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39"/>
                <a:gridCol w="4815539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en-GB" sz="9600" dirty="0" smtClean="0">
                          <a:latin typeface="Segoe Print" pitchFamily="2" charset="0"/>
                        </a:rPr>
                        <a:t>9x400</a:t>
                      </a:r>
                      <a:endParaRPr lang="en-GB" sz="96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dirty="0" smtClean="0">
                          <a:latin typeface="Segoe Print" pitchFamily="2" charset="0"/>
                        </a:rPr>
                        <a:t>6x0.4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50032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879977" y="5296635"/>
            <a:ext cx="1944215" cy="1275680"/>
          </a:xfrm>
          <a:prstGeom prst="wedgeRoundRectCallout">
            <a:avLst>
              <a:gd name="adj1" fmla="val 70116"/>
              <a:gd name="adj2" fmla="val -252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This is </a:t>
            </a:r>
          </a:p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more challenging!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471529" y="4198319"/>
            <a:ext cx="1540235" cy="1450639"/>
          </a:xfrm>
          <a:prstGeom prst="wedgeRoundRectCallout">
            <a:avLst>
              <a:gd name="adj1" fmla="val -76563"/>
              <a:gd name="adj2" fmla="val -90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Changing the ‘thing’!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79977" y="1169858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19604" y="3043650"/>
            <a:ext cx="3514335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3600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770" y="2985233"/>
            <a:ext cx="2579542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2.4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248128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27848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03712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516223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23992" y="101150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44330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48128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23992" y="2229213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3712" y="2250651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248128" y="282076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8655176" y="2397855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27848" y="282076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24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7079" y="2507463"/>
            <a:ext cx="1771065" cy="17710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24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67943" y="2348880"/>
            <a:ext cx="1713582" cy="20882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28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0216" y="2384884"/>
            <a:ext cx="2448272" cy="20162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28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724461" y="2276872"/>
            <a:ext cx="2736304" cy="22322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9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36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9719" y="2422634"/>
            <a:ext cx="1989657" cy="19945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9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36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23682" y="2231758"/>
            <a:ext cx="1990166" cy="235368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44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6010" y="2440179"/>
            <a:ext cx="2376264" cy="20522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44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97037" y="2397895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24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0353" y="2435121"/>
            <a:ext cx="2376264" cy="20522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24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01015" y="2386054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32</a:t>
            </a: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3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04" y="1916832"/>
            <a:ext cx="885698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200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4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50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1504" y="2366882"/>
            <a:ext cx="2808312" cy="20522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04" y="1916832"/>
            <a:ext cx="885698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200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4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50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08026" y="2276872"/>
            <a:ext cx="2975806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980728"/>
            <a:ext cx="6769744" cy="53732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How many questions can you answer in 12 seconds!!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8x4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20</a:t>
            </a:r>
            <a:r>
              <a:rPr lang="en-GB" sz="5400" b="1" dirty="0" smtClean="0">
                <a:solidFill>
                  <a:prstClr val="black"/>
                </a:solidFill>
                <a:latin typeface="Segoe Print"/>
              </a:rPr>
              <a:t>÷4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4x  </a:t>
            </a:r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=36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7" y="378904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48</a:t>
            </a:r>
            <a:r>
              <a:rPr lang="en-GB" sz="4800" b="1" dirty="0" smtClean="0">
                <a:solidFill>
                  <a:prstClr val="black"/>
                </a:solidFill>
                <a:latin typeface="Segoe Print"/>
              </a:rPr>
              <a:t>÷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  =4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28799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32767" y="4221088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21262074">
            <a:off x="2547501" y="1133145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7079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32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5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12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07568" y="1295574"/>
            <a:ext cx="5113560" cy="38884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Let’s try that again.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11x4</a:t>
            </a:r>
            <a:endParaRPr lang="en-GB" sz="5400" b="1" baseline="38000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28÷4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3043" y="3717032"/>
            <a:ext cx="310496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4x   =40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6" y="3789040"/>
            <a:ext cx="2817630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32</a:t>
            </a:r>
            <a:r>
              <a:rPr lang="en-GB" sz="4400" b="1" dirty="0" smtClean="0">
                <a:solidFill>
                  <a:prstClr val="black"/>
                </a:solidFill>
                <a:latin typeface="Segoe Print"/>
              </a:rPr>
              <a:t>÷ 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 =4</a:t>
            </a:r>
            <a:endParaRPr lang="en-GB" sz="4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2013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3700" y="4221088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21262074">
            <a:off x="2485505" y="931400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4244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3756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26403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298090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098290" y="620688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898490" y="6206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68037" y="386538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2225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prstClr val="black"/>
                </a:solidFill>
                <a:latin typeface="Verdana" pitchFamily="34" charset="0"/>
              </a:rPr>
              <a:t>32</a:t>
            </a: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5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44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3159033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8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063552" y="2492896"/>
            <a:ext cx="8280920" cy="1224136"/>
            <a:chOff x="611560" y="2348880"/>
            <a:chExt cx="8280920" cy="1224136"/>
          </a:xfrm>
        </p:grpSpPr>
        <p:grpSp>
          <p:nvGrpSpPr>
            <p:cNvPr id="4" name="Group 12"/>
            <p:cNvGrpSpPr/>
            <p:nvPr/>
          </p:nvGrpSpPr>
          <p:grpSpPr>
            <a:xfrm>
              <a:off x="611560" y="2348880"/>
              <a:ext cx="7920880" cy="792088"/>
              <a:chOff x="323528" y="2348880"/>
              <a:chExt cx="7920880" cy="792088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23528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115616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907704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699792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491880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4283968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076056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868144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660232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7452320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</p:grpSp>
        <p:sp>
          <p:nvSpPr>
            <p:cNvPr id="16" name="Folded Corner 15"/>
            <p:cNvSpPr/>
            <p:nvPr/>
          </p:nvSpPr>
          <p:spPr bwMode="auto">
            <a:xfrm>
              <a:off x="190770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8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Folded Corner 18"/>
            <p:cNvSpPr/>
            <p:nvPr/>
          </p:nvSpPr>
          <p:spPr bwMode="auto">
            <a:xfrm>
              <a:off x="111561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4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269979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12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349188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16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Folded Corner 27"/>
            <p:cNvSpPr/>
            <p:nvPr/>
          </p:nvSpPr>
          <p:spPr bwMode="auto">
            <a:xfrm>
              <a:off x="428396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20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Folded Corner 30"/>
            <p:cNvSpPr/>
            <p:nvPr/>
          </p:nvSpPr>
          <p:spPr bwMode="auto">
            <a:xfrm>
              <a:off x="507605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24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Folded Corner 33"/>
            <p:cNvSpPr/>
            <p:nvPr/>
          </p:nvSpPr>
          <p:spPr bwMode="auto">
            <a:xfrm>
              <a:off x="586814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28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666023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32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0" name="Folded Corner 39"/>
            <p:cNvSpPr/>
            <p:nvPr/>
          </p:nvSpPr>
          <p:spPr bwMode="auto">
            <a:xfrm>
              <a:off x="745232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36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3" name="Folded Corner 42"/>
            <p:cNvSpPr/>
            <p:nvPr/>
          </p:nvSpPr>
          <p:spPr bwMode="auto">
            <a:xfrm>
              <a:off x="824440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40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6" name="Folded Corner 45"/>
          <p:cNvSpPr/>
          <p:nvPr/>
        </p:nvSpPr>
        <p:spPr bwMode="auto">
          <a:xfrm>
            <a:off x="1775520" y="3140968"/>
            <a:ext cx="648072" cy="576064"/>
          </a:xfrm>
          <a:prstGeom prst="foldedCorner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</a:rPr>
              <a:t>0</a:t>
            </a:r>
          </a:p>
        </p:txBody>
      </p:sp>
      <p:pic>
        <p:nvPicPr>
          <p:cNvPr id="26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7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9184945" y="3018266"/>
            <a:ext cx="2565778" cy="1487606"/>
          </a:xfrm>
          <a:prstGeom prst="wedgeRoundRectCallout">
            <a:avLst>
              <a:gd name="adj1" fmla="val -41021"/>
              <a:gd name="adj2" fmla="val 67087"/>
              <a:gd name="adj3" fmla="val 16667"/>
            </a:avLst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X4 Multiplication Facts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74797" y="1266071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4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42177" y="157773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7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542</Words>
  <Application>Microsoft Office PowerPoint</Application>
  <PresentationFormat>Widescreen</PresentationFormat>
  <Paragraphs>372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Arial</vt:lpstr>
      <vt:lpstr>Calibri</vt:lpstr>
      <vt:lpstr>Calibri Light</vt:lpstr>
      <vt:lpstr>Segoe Print</vt:lpstr>
      <vt:lpstr>Tempus Sans ITC</vt:lpstr>
      <vt:lpstr>Verdana</vt:lpstr>
      <vt:lpstr>Office Theme</vt:lpstr>
      <vt:lpstr>1_Office Theme</vt:lpstr>
      <vt:lpstr>4_Office Theme</vt:lpstr>
      <vt:lpstr>5_Office Theme</vt:lpstr>
      <vt:lpstr>6_Office Theme</vt:lpstr>
      <vt:lpstr>Learn Its – Step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29</cp:revision>
  <dcterms:created xsi:type="dcterms:W3CDTF">2013-10-07T09:58:56Z</dcterms:created>
  <dcterms:modified xsi:type="dcterms:W3CDTF">2013-10-09T18:34:58Z</dcterms:modified>
</cp:coreProperties>
</file>