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9" r:id="rId1"/>
  </p:sldMasterIdLst>
  <p:sldIdLst>
    <p:sldId id="260" r:id="rId2"/>
    <p:sldId id="261" r:id="rId3"/>
    <p:sldId id="262" r:id="rId4"/>
  </p:sldIdLst>
  <p:sldSz cx="9906000" cy="6858000" type="A4"/>
  <p:notesSz cx="6858000" cy="9144000"/>
  <p:embeddedFontLst>
    <p:embeddedFont>
      <p:font typeface="Baar Sophia" panose="00000400000000000000" pitchFamily="2" charset="0"/>
      <p:regular r:id="rId5"/>
    </p:embeddedFont>
    <p:embeddedFont>
      <p:font typeface="Impact" panose="020B0806030902050204" pitchFamily="3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qui Bannister" initials="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AFFFAF"/>
    <a:srgbClr val="FFFFFF"/>
    <a:srgbClr val="061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5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906000" cy="552450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906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637633" y="6645466"/>
            <a:ext cx="66307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61E62"/>
                </a:solidFill>
                <a:latin typeface="Baar Sophia" pitchFamily="2" charset="0"/>
              </a:rPr>
              <a:t>Copyright © 2012-2014 Primary Teaching Tools All rights reserved </a:t>
            </a:r>
            <a:endParaRPr lang="en-GB" sz="1000" dirty="0">
              <a:solidFill>
                <a:srgbClr val="061E62"/>
              </a:solidFill>
              <a:latin typeface="Baar Sophi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4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3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3125" y="381000"/>
            <a:ext cx="22701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381000"/>
            <a:ext cx="6645275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381000"/>
            <a:ext cx="90805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2750" y="838200"/>
            <a:ext cx="44577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838200"/>
            <a:ext cx="44577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657600"/>
            <a:ext cx="44577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311400" cy="196850"/>
          </a:xfrm>
        </p:spPr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84550" y="6689726"/>
            <a:ext cx="3136900" cy="1682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594600" y="6689726"/>
            <a:ext cx="2311400" cy="136525"/>
          </a:xfrm>
        </p:spPr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89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381000"/>
            <a:ext cx="90805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2750" y="838200"/>
            <a:ext cx="44577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838200"/>
            <a:ext cx="44577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311400" cy="196850"/>
          </a:xfrm>
        </p:spPr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689726"/>
            <a:ext cx="3136900" cy="1682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94600" y="6689726"/>
            <a:ext cx="2311400" cy="136525"/>
          </a:xfrm>
        </p:spPr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8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12750" y="381000"/>
            <a:ext cx="90805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838200"/>
            <a:ext cx="44577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838200"/>
            <a:ext cx="44577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2750" y="3657600"/>
            <a:ext cx="44577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50" y="3657600"/>
            <a:ext cx="44577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311400" cy="196850"/>
          </a:xfrm>
        </p:spPr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689726"/>
            <a:ext cx="3136900" cy="1682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94600" y="6689726"/>
            <a:ext cx="2311400" cy="136525"/>
          </a:xfrm>
        </p:spPr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56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7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02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838200"/>
            <a:ext cx="44577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838200"/>
            <a:ext cx="44577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80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69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3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2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381000"/>
            <a:ext cx="9080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838200"/>
            <a:ext cx="90805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6D0311CC-3316-4ED0-BF2D-CACA25D3A75E}" type="datetimeFigureOut">
              <a:rPr lang="en-GB" smtClean="0"/>
              <a:t>18/10/2015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689726"/>
            <a:ext cx="31369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689726"/>
            <a:ext cx="23114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126E6C78-7A0A-4A01-80DE-50F1EEF2BF4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14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6456" y="116632"/>
            <a:ext cx="4824536" cy="32403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72480" y="332656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Condensation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25008" y="116632"/>
            <a:ext cx="4824536" cy="324036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241032" y="332656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Evaporation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6456" y="3501008"/>
            <a:ext cx="4824536" cy="324036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1702" y="3721120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Dissolve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25008" y="3501008"/>
            <a:ext cx="4824536" cy="324036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41032" y="3717032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Distillation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16496" y="1197532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The change from gas or vapour into a liquid.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85048" y="1268760"/>
            <a:ext cx="4104456" cy="1800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The change from liquid to gas.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95718" y="4585216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A solid combining with a liquid to create a solution.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85048" y="4623857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A way to separate a liquid by evaporating it and then condensing it.</a:t>
            </a:r>
            <a:endParaRPr lang="en-GB" sz="2400" dirty="0">
              <a:solidFill>
                <a:srgbClr val="663300"/>
              </a:solidFill>
            </a:endParaRPr>
          </a:p>
          <a:p>
            <a:pPr algn="ctr"/>
            <a:endParaRPr lang="en-GB" sz="2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42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" grpId="0" animBg="1"/>
      <p:bldP spid="16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6456" y="116632"/>
            <a:ext cx="4824536" cy="32403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2480" y="332656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Solution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25008" y="116632"/>
            <a:ext cx="4824536" cy="324036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41032" y="332656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Soluble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6456" y="3501008"/>
            <a:ext cx="4824536" cy="324036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1702" y="3721120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Separation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25008" y="3501008"/>
            <a:ext cx="4824536" cy="324036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41032" y="3717032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Reversible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16496" y="1197532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A liquid containing a dissolved solid.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85048" y="1268760"/>
            <a:ext cx="4104456" cy="1800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If a solid dissolves in water it is said to be soluble.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95718" y="4585216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Splitting something up into two or more separate parts.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85048" y="4623857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A process that is not permanent and can be undone.</a:t>
            </a:r>
            <a:endParaRPr lang="en-GB" sz="2400" dirty="0">
              <a:solidFill>
                <a:srgbClr val="663300"/>
              </a:solidFill>
            </a:endParaRPr>
          </a:p>
          <a:p>
            <a:pPr algn="ctr"/>
            <a:endParaRPr lang="en-GB" sz="2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4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" grpId="0" animBg="1"/>
      <p:bldP spid="16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6456" y="116632"/>
            <a:ext cx="4824536" cy="32403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2480" y="332656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Irreversible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25008" y="116632"/>
            <a:ext cx="4824536" cy="324036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41032" y="332656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Filter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6456" y="3501008"/>
            <a:ext cx="4824536" cy="324036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1702" y="3721120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Mixture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25008" y="3501008"/>
            <a:ext cx="4824536" cy="324036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33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41032" y="3717032"/>
            <a:ext cx="4392488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4400" dirty="0" smtClean="0">
                <a:solidFill>
                  <a:srgbClr val="663300"/>
                </a:solidFill>
              </a:rPr>
              <a:t>Powder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16496" y="1197532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A permanent process that cannot be undone.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85048" y="1268760"/>
            <a:ext cx="4104456" cy="1800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An object that will let some materials pass through it but will stop other materials.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95718" y="4585216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A combination of two or more materials.</a:t>
            </a:r>
            <a:endParaRPr lang="en-GB" sz="2400" dirty="0">
              <a:solidFill>
                <a:srgbClr val="6633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85048" y="4623857"/>
            <a:ext cx="4104456" cy="194421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663300"/>
                </a:solidFill>
              </a:rPr>
              <a:t>A collection of lots of small solid bits of material.</a:t>
            </a:r>
            <a:endParaRPr lang="en-GB" sz="2400" dirty="0">
              <a:solidFill>
                <a:srgbClr val="663300"/>
              </a:solidFill>
            </a:endParaRPr>
          </a:p>
          <a:p>
            <a:pPr algn="ctr"/>
            <a:endParaRPr lang="en-GB" sz="2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" grpId="0" animBg="1"/>
      <p:bldP spid="16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gear_movement">
  <a:themeElements>
    <a:clrScheme name="sandy_amaz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Baar Sophia"/>
        <a:ea typeface=""/>
        <a:cs typeface=""/>
      </a:majorFont>
      <a:minorFont>
        <a:latin typeface="Baar Soph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ndy_amaz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y_amaz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y_amaz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y_amaz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y_amaz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y_amaz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dy_amaz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dy_amaz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dy_amaz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dy_amaz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dy_amaz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dy_amaz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Gear</Template>
  <TotalTime>2852</TotalTime>
  <Words>138</Words>
  <Application>Microsoft Office PowerPoint</Application>
  <PresentationFormat>A4 Paper (210x297 mm)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Baar Sophia</vt:lpstr>
      <vt:lpstr>Impact</vt:lpstr>
      <vt:lpstr>gear_movement</vt:lpstr>
      <vt:lpstr>PowerPoint Presentation</vt:lpstr>
      <vt:lpstr>PowerPoint Presentation</vt:lpstr>
      <vt:lpstr>PowerPoint Presentation</vt:lpstr>
    </vt:vector>
  </TitlesOfParts>
  <Company>Primary Teaching Tools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and Movement</dc:title>
  <dc:creator>Jacqui Bannister</dc:creator>
  <cp:lastModifiedBy>Jacqui Bannister</cp:lastModifiedBy>
  <cp:revision>46</cp:revision>
  <dcterms:created xsi:type="dcterms:W3CDTF">2010-11-12T12:35:02Z</dcterms:created>
  <dcterms:modified xsi:type="dcterms:W3CDTF">2015-10-18T16:39:27Z</dcterms:modified>
</cp:coreProperties>
</file>